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media1.mp4" ContentType="vide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"/><Relationship Id="rId3" Type="http://schemas.openxmlformats.org/officeDocument/2006/relationships/image" Target="../media/image3.tif"/><Relationship Id="rId4" Type="http://schemas.openxmlformats.org/officeDocument/2006/relationships/image" Target="../media/image4.tif"/><Relationship Id="rId5" Type="http://schemas.openxmlformats.org/officeDocument/2006/relationships/image" Target="../media/image5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Afbeelding 2" descr="Afbeelding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Afbeelding 4" descr="Afbeelding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328" y="2640119"/>
            <a:ext cx="5328593" cy="15777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Wijzig tekst: klik 2x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8" name="Wijzig tekst: klik 2x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99" name="Bouw je eigen robot VL (video).mp4" descr="Bouw je eigen robot VL (video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9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99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9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9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48746" y="-4426"/>
            <a:ext cx="9094508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32497" y="3041363"/>
            <a:ext cx="6543723" cy="43624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862" y="0"/>
            <a:ext cx="5801173" cy="43624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0401" y="3831671"/>
            <a:ext cx="5801172" cy="3045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Afbeelding" descr="Afbeeldi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751499" y="-377746"/>
            <a:ext cx="6863585" cy="38619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2605" y="-1"/>
            <a:ext cx="10066790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